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88" r:id="rId4"/>
    <p:sldId id="258" r:id="rId5"/>
    <p:sldId id="259" r:id="rId6"/>
    <p:sldId id="276" r:id="rId7"/>
    <p:sldId id="260" r:id="rId8"/>
    <p:sldId id="279" r:id="rId9"/>
    <p:sldId id="261" r:id="rId10"/>
    <p:sldId id="262" r:id="rId11"/>
    <p:sldId id="273" r:id="rId12"/>
    <p:sldId id="275" r:id="rId13"/>
    <p:sldId id="263" r:id="rId14"/>
    <p:sldId id="281" r:id="rId15"/>
    <p:sldId id="264" r:id="rId16"/>
    <p:sldId id="282" r:id="rId17"/>
    <p:sldId id="287" r:id="rId18"/>
    <p:sldId id="283" r:id="rId19"/>
    <p:sldId id="285" r:id="rId20"/>
    <p:sldId id="284" r:id="rId21"/>
    <p:sldId id="286" r:id="rId22"/>
    <p:sldId id="265" r:id="rId23"/>
    <p:sldId id="266" r:id="rId24"/>
    <p:sldId id="267" r:id="rId25"/>
    <p:sldId id="27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25C494-CF1D-408F-9B8F-48B58407D6E1}" type="doc">
      <dgm:prSet loTypeId="urn:microsoft.com/office/officeart/2005/8/layout/cycle2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0CF46DD-CF0D-4340-8670-1F50AD1BF83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bn-BD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rPr>
            <a:t>জন্ম  ফেব্রুয়ারি ১৭, ১৮৯৯ </a:t>
          </a:r>
        </a:p>
      </dgm:t>
    </dgm:pt>
    <dgm:pt modelId="{D2C85610-78E9-4BC2-A9A9-2088544812DB}" type="parTrans" cxnId="{49918956-D2CC-4DBD-89BA-50342A0F307C}">
      <dgm:prSet/>
      <dgm:spPr/>
      <dgm:t>
        <a:bodyPr/>
        <a:lstStyle/>
        <a:p>
          <a:endParaRPr lang="en-US"/>
        </a:p>
      </dgm:t>
    </dgm:pt>
    <dgm:pt modelId="{227C8D2F-CC67-4450-B93A-94AAB92774A4}" type="sibTrans" cxnId="{49918956-D2CC-4DBD-89BA-50342A0F307C}">
      <dgm:prSet/>
      <dgm:spPr/>
      <dgm:t>
        <a:bodyPr/>
        <a:lstStyle/>
        <a:p>
          <a:endParaRPr lang="en-US"/>
        </a:p>
      </dgm:t>
    </dgm:pt>
    <dgm:pt modelId="{5431867E-C961-4EB7-9608-C92E22057C62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bn-BD" sz="2000" b="1" dirty="0" smtClean="0">
              <a:latin typeface="NikoshBAN" pitchFamily="2" charset="0"/>
              <a:cs typeface="NikoshBAN" pitchFamily="2" charset="0"/>
            </a:rPr>
            <a:t>শিক্ষাগত যোগ্যতা </a:t>
          </a:r>
        </a:p>
        <a:p>
          <a:r>
            <a:rPr lang="bn-BD" sz="2000" b="1" dirty="0" smtClean="0">
              <a:latin typeface="NikoshBAN" pitchFamily="2" charset="0"/>
              <a:cs typeface="NikoshBAN" pitchFamily="2" charset="0"/>
            </a:rPr>
            <a:t>এম এ (ইংরেজী) </a:t>
          </a:r>
        </a:p>
      </dgm:t>
    </dgm:pt>
    <dgm:pt modelId="{2541D472-7022-4203-8AB0-5FF4CE7D2C6B}" type="parTrans" cxnId="{91729368-0D15-4C69-A278-276A67D9B9AB}">
      <dgm:prSet/>
      <dgm:spPr/>
      <dgm:t>
        <a:bodyPr/>
        <a:lstStyle/>
        <a:p>
          <a:endParaRPr lang="en-US"/>
        </a:p>
      </dgm:t>
    </dgm:pt>
    <dgm:pt modelId="{6034F550-21FB-4DE1-9ED1-14D25B384596}" type="sibTrans" cxnId="{91729368-0D15-4C69-A278-276A67D9B9AB}">
      <dgm:prSet/>
      <dgm:spPr/>
      <dgm:t>
        <a:bodyPr/>
        <a:lstStyle/>
        <a:p>
          <a:endParaRPr lang="en-US"/>
        </a:p>
      </dgm:t>
    </dgm:pt>
    <dgm:pt modelId="{3BA41403-C5CC-4849-AD14-54F9D912C9B6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bn-BD" sz="2400" b="1" dirty="0" smtClean="0">
              <a:latin typeface="NikoshBAN" pitchFamily="2" charset="0"/>
              <a:cs typeface="NikoshBAN" pitchFamily="2" charset="0"/>
            </a:rPr>
            <a:t>পেশা </a:t>
          </a:r>
        </a:p>
        <a:p>
          <a:r>
            <a:rPr lang="bn-BD" sz="2400" b="1" dirty="0" smtClean="0">
              <a:latin typeface="NikoshBAN" pitchFamily="2" charset="0"/>
              <a:cs typeface="NikoshBAN" pitchFamily="2" charset="0"/>
            </a:rPr>
            <a:t>অধ্যাপক</a:t>
          </a:r>
        </a:p>
      </dgm:t>
    </dgm:pt>
    <dgm:pt modelId="{5BE78E28-52E6-42E2-8721-9BF97C0C0747}" type="parTrans" cxnId="{068CCB20-DA83-4CF2-8390-C74AFF203B23}">
      <dgm:prSet/>
      <dgm:spPr/>
      <dgm:t>
        <a:bodyPr/>
        <a:lstStyle/>
        <a:p>
          <a:endParaRPr lang="en-US"/>
        </a:p>
      </dgm:t>
    </dgm:pt>
    <dgm:pt modelId="{AD20E38C-B54B-4ED5-B0F1-D58DCF9D6CE0}" type="sibTrans" cxnId="{068CCB20-DA83-4CF2-8390-C74AFF203B23}">
      <dgm:prSet/>
      <dgm:spPr/>
      <dgm:t>
        <a:bodyPr/>
        <a:lstStyle/>
        <a:p>
          <a:endParaRPr lang="en-US"/>
        </a:p>
      </dgm:t>
    </dgm:pt>
    <dgm:pt modelId="{8222242A-7B4E-4A27-A763-FA483BECF619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bn-BD" sz="2400" b="1" dirty="0" smtClean="0">
              <a:latin typeface="NikoshBAN" pitchFamily="2" charset="0"/>
              <a:cs typeface="NikoshBAN" pitchFamily="2" charset="0"/>
            </a:rPr>
            <a:t>মৃত্যু</a:t>
          </a:r>
        </a:p>
        <a:p>
          <a:r>
            <a:rPr lang="bn-BD" sz="2400" b="1" dirty="0" smtClean="0">
              <a:latin typeface="NikoshBAN" pitchFamily="2" charset="0"/>
              <a:cs typeface="NikoshBAN" pitchFamily="2" charset="0"/>
            </a:rPr>
            <a:t>অক্টোবর ২২, ১৯৫৪  </a:t>
          </a:r>
        </a:p>
        <a:p>
          <a:endParaRPr lang="bn-BD" sz="2400" b="1" dirty="0" smtClean="0">
            <a:latin typeface="NikoshBAN" pitchFamily="2" charset="0"/>
            <a:cs typeface="NikoshBAN" pitchFamily="2" charset="0"/>
          </a:endParaRPr>
        </a:p>
      </dgm:t>
    </dgm:pt>
    <dgm:pt modelId="{C829A475-9B32-45A9-8B22-1568F5BBEEFB}" type="parTrans" cxnId="{2D74EF39-98C2-4A1B-A33D-81AD7DA49607}">
      <dgm:prSet/>
      <dgm:spPr/>
      <dgm:t>
        <a:bodyPr/>
        <a:lstStyle/>
        <a:p>
          <a:endParaRPr lang="en-US"/>
        </a:p>
      </dgm:t>
    </dgm:pt>
    <dgm:pt modelId="{599F227B-6C05-45F8-8E9E-5D207C55C872}" type="sibTrans" cxnId="{2D74EF39-98C2-4A1B-A33D-81AD7DA49607}">
      <dgm:prSet/>
      <dgm:spPr/>
      <dgm:t>
        <a:bodyPr/>
        <a:lstStyle/>
        <a:p>
          <a:endParaRPr lang="en-US"/>
        </a:p>
      </dgm:t>
    </dgm:pt>
    <dgm:pt modelId="{91066AA3-C3FE-4A7D-8408-97E883CFE8C1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bn-BD" sz="2400" b="1" dirty="0" smtClean="0">
              <a:latin typeface="NikoshBAN" pitchFamily="2" charset="0"/>
              <a:cs typeface="NikoshBAN" pitchFamily="2" charset="0"/>
            </a:rPr>
            <a:t>কাব্য </a:t>
          </a:r>
        </a:p>
        <a:p>
          <a:r>
            <a:rPr lang="bn-IN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ঝরা পালক  ধূসরপাণ্ডলিপি,      বনলতাসেন, </a:t>
          </a:r>
          <a:endParaRPr lang="en-US" sz="24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28FE803B-C3F9-4ADF-97CF-C0AA1BE6C8F6}" type="parTrans" cxnId="{0C42FE4C-1F19-4F6A-90B9-2625586D60D1}">
      <dgm:prSet/>
      <dgm:spPr/>
      <dgm:t>
        <a:bodyPr/>
        <a:lstStyle/>
        <a:p>
          <a:endParaRPr lang="en-US"/>
        </a:p>
      </dgm:t>
    </dgm:pt>
    <dgm:pt modelId="{72570638-CD5B-4118-B547-904506ADDD63}" type="sibTrans" cxnId="{0C42FE4C-1F19-4F6A-90B9-2625586D60D1}">
      <dgm:prSet/>
      <dgm:spPr/>
      <dgm:t>
        <a:bodyPr/>
        <a:lstStyle/>
        <a:p>
          <a:endParaRPr lang="en-US"/>
        </a:p>
      </dgm:t>
    </dgm:pt>
    <dgm:pt modelId="{A9A88CEE-47B3-443B-BAF1-99D71490C9C8}" type="pres">
      <dgm:prSet presAssocID="{8925C494-CF1D-408F-9B8F-48B58407D6E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CF0522A-1A54-4C82-8FC2-069CE93C1F85}" type="pres">
      <dgm:prSet presAssocID="{C0CF46DD-CF0D-4340-8670-1F50AD1BF83C}" presName="node" presStyleLbl="node1" presStyleIdx="0" presStyleCnt="5" custScaleX="102183" custRadScaleRad="111084" custRadScaleInc="38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2E4828-C64D-4FAF-87B7-B280CD5632DE}" type="pres">
      <dgm:prSet presAssocID="{227C8D2F-CC67-4450-B93A-94AAB92774A4}" presName="sibTrans" presStyleLbl="sibTrans2D1" presStyleIdx="0" presStyleCnt="5"/>
      <dgm:spPr/>
      <dgm:t>
        <a:bodyPr/>
        <a:lstStyle/>
        <a:p>
          <a:endParaRPr lang="en-US"/>
        </a:p>
      </dgm:t>
    </dgm:pt>
    <dgm:pt modelId="{3DF4522D-77C6-486A-A0D8-EA45A959B4D0}" type="pres">
      <dgm:prSet presAssocID="{227C8D2F-CC67-4450-B93A-94AAB92774A4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7FE5E2E2-7393-44A3-B2CC-02A7415FBA68}" type="pres">
      <dgm:prSet presAssocID="{5431867E-C961-4EB7-9608-C92E22057C62}" presName="node" presStyleLbl="node1" presStyleIdx="1" presStyleCnt="5" custScaleX="100213" custRadScaleRad="106105" custRadScaleInc="8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C58B1D-7CC3-4BB4-899A-024F5E212EE7}" type="pres">
      <dgm:prSet presAssocID="{6034F550-21FB-4DE1-9ED1-14D25B384596}" presName="sibTrans" presStyleLbl="sibTrans2D1" presStyleIdx="1" presStyleCnt="5"/>
      <dgm:spPr/>
      <dgm:t>
        <a:bodyPr/>
        <a:lstStyle/>
        <a:p>
          <a:endParaRPr lang="en-US"/>
        </a:p>
      </dgm:t>
    </dgm:pt>
    <dgm:pt modelId="{A40832A0-1138-4580-95AE-B33F79AB1A8E}" type="pres">
      <dgm:prSet presAssocID="{6034F550-21FB-4DE1-9ED1-14D25B384596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4AC0224B-6E7B-4DBC-96BD-FFBCC694683C}" type="pres">
      <dgm:prSet presAssocID="{3BA41403-C5CC-4849-AD14-54F9D912C9B6}" presName="node" presStyleLbl="node1" presStyleIdx="2" presStyleCnt="5" custScaleX="98738" custRadScaleRad="106819" custRadScaleInc="-218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407014-CED2-4466-A215-2635EC6F72C1}" type="pres">
      <dgm:prSet presAssocID="{AD20E38C-B54B-4ED5-B0F1-D58DCF9D6CE0}" presName="sibTrans" presStyleLbl="sibTrans2D1" presStyleIdx="2" presStyleCnt="5"/>
      <dgm:spPr/>
      <dgm:t>
        <a:bodyPr/>
        <a:lstStyle/>
        <a:p>
          <a:endParaRPr lang="en-US"/>
        </a:p>
      </dgm:t>
    </dgm:pt>
    <dgm:pt modelId="{A64D9F69-48C8-48CF-9E0B-ACECC60CDA4C}" type="pres">
      <dgm:prSet presAssocID="{AD20E38C-B54B-4ED5-B0F1-D58DCF9D6CE0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E5607027-5266-4D2A-A73B-A9940A7F20D4}" type="pres">
      <dgm:prSet presAssocID="{91066AA3-C3FE-4A7D-8408-97E883CFE8C1}" presName="node" presStyleLbl="node1" presStyleIdx="3" presStyleCnt="5" custScaleX="117805" custScaleY="102907" custRadScaleRad="100087" custRadScaleInc="-32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13D91B-0E73-46A8-814A-A083C49E63A8}" type="pres">
      <dgm:prSet presAssocID="{72570638-CD5B-4118-B547-904506ADDD63}" presName="sibTrans" presStyleLbl="sibTrans2D1" presStyleIdx="3" presStyleCnt="5"/>
      <dgm:spPr/>
      <dgm:t>
        <a:bodyPr/>
        <a:lstStyle/>
        <a:p>
          <a:endParaRPr lang="en-US"/>
        </a:p>
      </dgm:t>
    </dgm:pt>
    <dgm:pt modelId="{27DB42CB-F230-4D35-8C6E-5BE12212A21F}" type="pres">
      <dgm:prSet presAssocID="{72570638-CD5B-4118-B547-904506ADDD63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FB8F1D87-1DCF-49A8-B8AC-785B4E705CC2}" type="pres">
      <dgm:prSet presAssocID="{8222242A-7B4E-4A27-A763-FA483BECF619}" presName="node" presStyleLbl="node1" presStyleIdx="4" presStyleCnt="5" custScaleX="1143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B282E2-2F94-478E-AB3F-12B58FF9C95F}" type="pres">
      <dgm:prSet presAssocID="{599F227B-6C05-45F8-8E9E-5D207C55C872}" presName="sibTrans" presStyleLbl="sibTrans2D1" presStyleIdx="4" presStyleCnt="5"/>
      <dgm:spPr/>
      <dgm:t>
        <a:bodyPr/>
        <a:lstStyle/>
        <a:p>
          <a:endParaRPr lang="en-US"/>
        </a:p>
      </dgm:t>
    </dgm:pt>
    <dgm:pt modelId="{00E2A7A2-B92F-47FE-9924-ED4FB39E25ED}" type="pres">
      <dgm:prSet presAssocID="{599F227B-6C05-45F8-8E9E-5D207C55C872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1D497EEB-F3BB-4354-BEAC-5AFBA45BC8BC}" type="presOf" srcId="{6034F550-21FB-4DE1-9ED1-14D25B384596}" destId="{74C58B1D-7CC3-4BB4-899A-024F5E212EE7}" srcOrd="0" destOrd="0" presId="urn:microsoft.com/office/officeart/2005/8/layout/cycle2"/>
    <dgm:cxn modelId="{4D40471F-CE69-4559-B277-F9B2D7C38074}" type="presOf" srcId="{227C8D2F-CC67-4450-B93A-94AAB92774A4}" destId="{3DF4522D-77C6-486A-A0D8-EA45A959B4D0}" srcOrd="1" destOrd="0" presId="urn:microsoft.com/office/officeart/2005/8/layout/cycle2"/>
    <dgm:cxn modelId="{12D04463-443B-4C98-A814-C60527A45750}" type="presOf" srcId="{72570638-CD5B-4118-B547-904506ADDD63}" destId="{F913D91B-0E73-46A8-814A-A083C49E63A8}" srcOrd="0" destOrd="0" presId="urn:microsoft.com/office/officeart/2005/8/layout/cycle2"/>
    <dgm:cxn modelId="{2CE436F3-FD04-426C-AF42-EAB468928BFD}" type="presOf" srcId="{6034F550-21FB-4DE1-9ED1-14D25B384596}" destId="{A40832A0-1138-4580-95AE-B33F79AB1A8E}" srcOrd="1" destOrd="0" presId="urn:microsoft.com/office/officeart/2005/8/layout/cycle2"/>
    <dgm:cxn modelId="{91729368-0D15-4C69-A278-276A67D9B9AB}" srcId="{8925C494-CF1D-408F-9B8F-48B58407D6E1}" destId="{5431867E-C961-4EB7-9608-C92E22057C62}" srcOrd="1" destOrd="0" parTransId="{2541D472-7022-4203-8AB0-5FF4CE7D2C6B}" sibTransId="{6034F550-21FB-4DE1-9ED1-14D25B384596}"/>
    <dgm:cxn modelId="{068CCB20-DA83-4CF2-8390-C74AFF203B23}" srcId="{8925C494-CF1D-408F-9B8F-48B58407D6E1}" destId="{3BA41403-C5CC-4849-AD14-54F9D912C9B6}" srcOrd="2" destOrd="0" parTransId="{5BE78E28-52E6-42E2-8721-9BF97C0C0747}" sibTransId="{AD20E38C-B54B-4ED5-B0F1-D58DCF9D6CE0}"/>
    <dgm:cxn modelId="{B079EA70-5EDE-4F23-B01D-99C6AA721DB0}" type="presOf" srcId="{599F227B-6C05-45F8-8E9E-5D207C55C872}" destId="{00E2A7A2-B92F-47FE-9924-ED4FB39E25ED}" srcOrd="1" destOrd="0" presId="urn:microsoft.com/office/officeart/2005/8/layout/cycle2"/>
    <dgm:cxn modelId="{DF09D72A-0D16-4A4D-9B57-3E69AC5CEE55}" type="presOf" srcId="{AD20E38C-B54B-4ED5-B0F1-D58DCF9D6CE0}" destId="{A64D9F69-48C8-48CF-9E0B-ACECC60CDA4C}" srcOrd="1" destOrd="0" presId="urn:microsoft.com/office/officeart/2005/8/layout/cycle2"/>
    <dgm:cxn modelId="{EE99F0C8-FEC4-4844-89C6-E42B00118C23}" type="presOf" srcId="{C0CF46DD-CF0D-4340-8670-1F50AD1BF83C}" destId="{BCF0522A-1A54-4C82-8FC2-069CE93C1F85}" srcOrd="0" destOrd="0" presId="urn:microsoft.com/office/officeart/2005/8/layout/cycle2"/>
    <dgm:cxn modelId="{49918956-D2CC-4DBD-89BA-50342A0F307C}" srcId="{8925C494-CF1D-408F-9B8F-48B58407D6E1}" destId="{C0CF46DD-CF0D-4340-8670-1F50AD1BF83C}" srcOrd="0" destOrd="0" parTransId="{D2C85610-78E9-4BC2-A9A9-2088544812DB}" sibTransId="{227C8D2F-CC67-4450-B93A-94AAB92774A4}"/>
    <dgm:cxn modelId="{4119F51F-B262-46E1-BB34-C86D9537E380}" type="presOf" srcId="{91066AA3-C3FE-4A7D-8408-97E883CFE8C1}" destId="{E5607027-5266-4D2A-A73B-A9940A7F20D4}" srcOrd="0" destOrd="0" presId="urn:microsoft.com/office/officeart/2005/8/layout/cycle2"/>
    <dgm:cxn modelId="{CBBE4EB8-36C6-48E9-A14F-ABF0D9FE98B4}" type="presOf" srcId="{5431867E-C961-4EB7-9608-C92E22057C62}" destId="{7FE5E2E2-7393-44A3-B2CC-02A7415FBA68}" srcOrd="0" destOrd="0" presId="urn:microsoft.com/office/officeart/2005/8/layout/cycle2"/>
    <dgm:cxn modelId="{1616B3D4-9C9C-444D-9163-9B928EA7D8E8}" type="presOf" srcId="{227C8D2F-CC67-4450-B93A-94AAB92774A4}" destId="{9A2E4828-C64D-4FAF-87B7-B280CD5632DE}" srcOrd="0" destOrd="0" presId="urn:microsoft.com/office/officeart/2005/8/layout/cycle2"/>
    <dgm:cxn modelId="{F6AA556B-3892-4427-B783-CE5A6D9C0DF9}" type="presOf" srcId="{72570638-CD5B-4118-B547-904506ADDD63}" destId="{27DB42CB-F230-4D35-8C6E-5BE12212A21F}" srcOrd="1" destOrd="0" presId="urn:microsoft.com/office/officeart/2005/8/layout/cycle2"/>
    <dgm:cxn modelId="{2D74EF39-98C2-4A1B-A33D-81AD7DA49607}" srcId="{8925C494-CF1D-408F-9B8F-48B58407D6E1}" destId="{8222242A-7B4E-4A27-A763-FA483BECF619}" srcOrd="4" destOrd="0" parTransId="{C829A475-9B32-45A9-8B22-1568F5BBEEFB}" sibTransId="{599F227B-6C05-45F8-8E9E-5D207C55C872}"/>
    <dgm:cxn modelId="{6D574E95-8B9F-45BC-9699-7EAD121A20FE}" type="presOf" srcId="{599F227B-6C05-45F8-8E9E-5D207C55C872}" destId="{70B282E2-2F94-478E-AB3F-12B58FF9C95F}" srcOrd="0" destOrd="0" presId="urn:microsoft.com/office/officeart/2005/8/layout/cycle2"/>
    <dgm:cxn modelId="{631E6E14-BFAE-46AB-BCF9-B37FC7B1B3A0}" type="presOf" srcId="{8222242A-7B4E-4A27-A763-FA483BECF619}" destId="{FB8F1D87-1DCF-49A8-B8AC-785B4E705CC2}" srcOrd="0" destOrd="0" presId="urn:microsoft.com/office/officeart/2005/8/layout/cycle2"/>
    <dgm:cxn modelId="{5D24243B-95D0-4D24-99DF-DE854FD04E19}" type="presOf" srcId="{AD20E38C-B54B-4ED5-B0F1-D58DCF9D6CE0}" destId="{31407014-CED2-4466-A215-2635EC6F72C1}" srcOrd="0" destOrd="0" presId="urn:microsoft.com/office/officeart/2005/8/layout/cycle2"/>
    <dgm:cxn modelId="{9A1E41F5-7A4D-41BC-BC76-325E509FD8AA}" type="presOf" srcId="{8925C494-CF1D-408F-9B8F-48B58407D6E1}" destId="{A9A88CEE-47B3-443B-BAF1-99D71490C9C8}" srcOrd="0" destOrd="0" presId="urn:microsoft.com/office/officeart/2005/8/layout/cycle2"/>
    <dgm:cxn modelId="{0C42FE4C-1F19-4F6A-90B9-2625586D60D1}" srcId="{8925C494-CF1D-408F-9B8F-48B58407D6E1}" destId="{91066AA3-C3FE-4A7D-8408-97E883CFE8C1}" srcOrd="3" destOrd="0" parTransId="{28FE803B-C3F9-4ADF-97CF-C0AA1BE6C8F6}" sibTransId="{72570638-CD5B-4118-B547-904506ADDD63}"/>
    <dgm:cxn modelId="{01B328E7-6C48-4B5E-A1FF-B75F4481C4A5}" type="presOf" srcId="{3BA41403-C5CC-4849-AD14-54F9D912C9B6}" destId="{4AC0224B-6E7B-4DBC-96BD-FFBCC694683C}" srcOrd="0" destOrd="0" presId="urn:microsoft.com/office/officeart/2005/8/layout/cycle2"/>
    <dgm:cxn modelId="{7871C5AD-8B66-4722-969D-4D1D1AEBEE08}" type="presParOf" srcId="{A9A88CEE-47B3-443B-BAF1-99D71490C9C8}" destId="{BCF0522A-1A54-4C82-8FC2-069CE93C1F85}" srcOrd="0" destOrd="0" presId="urn:microsoft.com/office/officeart/2005/8/layout/cycle2"/>
    <dgm:cxn modelId="{63ADB72A-55AD-42A9-8EEA-2DB42A3FC746}" type="presParOf" srcId="{A9A88CEE-47B3-443B-BAF1-99D71490C9C8}" destId="{9A2E4828-C64D-4FAF-87B7-B280CD5632DE}" srcOrd="1" destOrd="0" presId="urn:microsoft.com/office/officeart/2005/8/layout/cycle2"/>
    <dgm:cxn modelId="{F76F9B33-6775-4D4B-9B84-AF73E2228AB6}" type="presParOf" srcId="{9A2E4828-C64D-4FAF-87B7-B280CD5632DE}" destId="{3DF4522D-77C6-486A-A0D8-EA45A959B4D0}" srcOrd="0" destOrd="0" presId="urn:microsoft.com/office/officeart/2005/8/layout/cycle2"/>
    <dgm:cxn modelId="{B59A9A88-8DCF-4570-8E03-4A7E01C01561}" type="presParOf" srcId="{A9A88CEE-47B3-443B-BAF1-99D71490C9C8}" destId="{7FE5E2E2-7393-44A3-B2CC-02A7415FBA68}" srcOrd="2" destOrd="0" presId="urn:microsoft.com/office/officeart/2005/8/layout/cycle2"/>
    <dgm:cxn modelId="{1EE66285-13A9-408B-BB08-0DF13B8C3841}" type="presParOf" srcId="{A9A88CEE-47B3-443B-BAF1-99D71490C9C8}" destId="{74C58B1D-7CC3-4BB4-899A-024F5E212EE7}" srcOrd="3" destOrd="0" presId="urn:microsoft.com/office/officeart/2005/8/layout/cycle2"/>
    <dgm:cxn modelId="{05235A45-A41E-40AB-8917-1A4203033C18}" type="presParOf" srcId="{74C58B1D-7CC3-4BB4-899A-024F5E212EE7}" destId="{A40832A0-1138-4580-95AE-B33F79AB1A8E}" srcOrd="0" destOrd="0" presId="urn:microsoft.com/office/officeart/2005/8/layout/cycle2"/>
    <dgm:cxn modelId="{179FAA4D-3DE3-4D31-9744-358DA87B8A9C}" type="presParOf" srcId="{A9A88CEE-47B3-443B-BAF1-99D71490C9C8}" destId="{4AC0224B-6E7B-4DBC-96BD-FFBCC694683C}" srcOrd="4" destOrd="0" presId="urn:microsoft.com/office/officeart/2005/8/layout/cycle2"/>
    <dgm:cxn modelId="{CF703E92-BF02-45B8-B255-2C59D8ECB8C1}" type="presParOf" srcId="{A9A88CEE-47B3-443B-BAF1-99D71490C9C8}" destId="{31407014-CED2-4466-A215-2635EC6F72C1}" srcOrd="5" destOrd="0" presId="urn:microsoft.com/office/officeart/2005/8/layout/cycle2"/>
    <dgm:cxn modelId="{3100E634-A8B1-4911-96E1-5BDC3D5F301C}" type="presParOf" srcId="{31407014-CED2-4466-A215-2635EC6F72C1}" destId="{A64D9F69-48C8-48CF-9E0B-ACECC60CDA4C}" srcOrd="0" destOrd="0" presId="urn:microsoft.com/office/officeart/2005/8/layout/cycle2"/>
    <dgm:cxn modelId="{2DFAF2D5-C82B-4FB0-9757-2070F289F5D1}" type="presParOf" srcId="{A9A88CEE-47B3-443B-BAF1-99D71490C9C8}" destId="{E5607027-5266-4D2A-A73B-A9940A7F20D4}" srcOrd="6" destOrd="0" presId="urn:microsoft.com/office/officeart/2005/8/layout/cycle2"/>
    <dgm:cxn modelId="{CD8997FB-63FA-4225-8D64-D6D03BE10618}" type="presParOf" srcId="{A9A88CEE-47B3-443B-BAF1-99D71490C9C8}" destId="{F913D91B-0E73-46A8-814A-A083C49E63A8}" srcOrd="7" destOrd="0" presId="urn:microsoft.com/office/officeart/2005/8/layout/cycle2"/>
    <dgm:cxn modelId="{EABCAFC5-A93E-4655-813D-E08D675E0BE8}" type="presParOf" srcId="{F913D91B-0E73-46A8-814A-A083C49E63A8}" destId="{27DB42CB-F230-4D35-8C6E-5BE12212A21F}" srcOrd="0" destOrd="0" presId="urn:microsoft.com/office/officeart/2005/8/layout/cycle2"/>
    <dgm:cxn modelId="{E24F68C5-5A2D-4FEA-9BC6-92D14DAFFEBE}" type="presParOf" srcId="{A9A88CEE-47B3-443B-BAF1-99D71490C9C8}" destId="{FB8F1D87-1DCF-49A8-B8AC-785B4E705CC2}" srcOrd="8" destOrd="0" presId="urn:microsoft.com/office/officeart/2005/8/layout/cycle2"/>
    <dgm:cxn modelId="{864AC888-C663-4F4F-81CE-F7FC6E1E37C1}" type="presParOf" srcId="{A9A88CEE-47B3-443B-BAF1-99D71490C9C8}" destId="{70B282E2-2F94-478E-AB3F-12B58FF9C95F}" srcOrd="9" destOrd="0" presId="urn:microsoft.com/office/officeart/2005/8/layout/cycle2"/>
    <dgm:cxn modelId="{64020E3D-A27B-467F-8047-73BFAC4AB0CE}" type="presParOf" srcId="{70B282E2-2F94-478E-AB3F-12B58FF9C95F}" destId="{00E2A7A2-B92F-47FE-9924-ED4FB39E25E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8/5/2013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rved Up Ribbon 2"/>
          <p:cNvSpPr/>
          <p:nvPr/>
        </p:nvSpPr>
        <p:spPr>
          <a:xfrm>
            <a:off x="1752600" y="609600"/>
            <a:ext cx="6248400" cy="1752600"/>
          </a:xfrm>
          <a:prstGeom prst="ellipse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FFFF00"/>
                </a:solidFill>
              </a:rPr>
              <a:t>স্বাগতম</a:t>
            </a:r>
            <a:endParaRPr lang="en-US" sz="8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2514600"/>
            <a:ext cx="7924800" cy="4343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514600"/>
            <a:ext cx="8000999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8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286000" y="929640"/>
            <a:ext cx="4419600" cy="1016000"/>
          </a:xfrm>
          <a:prstGeom prst="rect">
            <a:avLst/>
          </a:prstGeom>
          <a:solidFill>
            <a:schemeClr val="accent6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bn-BD" sz="6000" dirty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95785" y="2142699"/>
            <a:ext cx="8473895" cy="3572301"/>
            <a:chOff x="487680" y="2299344"/>
            <a:chExt cx="8382000" cy="3415656"/>
          </a:xfrm>
        </p:grpSpPr>
        <p:sp>
          <p:nvSpPr>
            <p:cNvPr id="3" name="Horizontal Scroll 2"/>
            <p:cNvSpPr/>
            <p:nvPr/>
          </p:nvSpPr>
          <p:spPr>
            <a:xfrm>
              <a:off x="487680" y="2299344"/>
              <a:ext cx="8382000" cy="3415656"/>
            </a:xfrm>
            <a:prstGeom prst="horizontalScroll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bn-BD" dirty="0" smtClean="0"/>
                <a:t> </a:t>
              </a:r>
              <a:endParaRPr lang="en-US" dirty="0"/>
            </a:p>
          </p:txBody>
        </p:sp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1097280" y="2299345"/>
              <a:ext cx="7589520" cy="3031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bn-BD" sz="2400" dirty="0" smtClean="0"/>
                <a:t> </a:t>
              </a:r>
              <a:endParaRPr lang="bn-BD" sz="2400" dirty="0"/>
            </a:p>
            <a:p>
              <a:pPr algn="ctr" eaLnBrk="1" hangingPunct="1"/>
              <a:r>
                <a:rPr lang="bn-BD" sz="4400" dirty="0" smtClean="0">
                  <a:cs typeface="NikoshBAN" pitchFamily="2" charset="0"/>
                </a:rPr>
                <a:t>শেখ ফিরোজ আহম্মেদ</a:t>
              </a:r>
              <a:endParaRPr lang="bn-BD" sz="4400" dirty="0" smtClean="0">
                <a:latin typeface="NikoshBAN" pitchFamily="2" charset="0"/>
                <a:cs typeface="NikoshBAN" pitchFamily="2" charset="0"/>
              </a:endParaRPr>
            </a:p>
            <a:p>
              <a:pPr algn="ctr" eaLnBrk="1" hangingPunct="1"/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সহকারী  শিক্ষক</a:t>
              </a:r>
            </a:p>
            <a:p>
              <a:pPr algn="ctr" eaLnBrk="1" hangingPunct="1"/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ফলেয়া চাঁদকাটী আগ্রণী মাধ্যামিক বিদ্যালয়</a:t>
              </a:r>
            </a:p>
            <a:p>
              <a:pPr algn="ctr" eaLnBrk="1" hangingPunct="1"/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 তালা;সাতক্ষীরা</a:t>
              </a:r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3093720" y="5715000"/>
            <a:ext cx="6019800" cy="1143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অষ্টম</a:t>
            </a:r>
          </a:p>
          <a:p>
            <a:pPr algn="ctr">
              <a:defRPr/>
            </a:pP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বাংলা ১ম পত্র 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204216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41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81000" y="609600"/>
            <a:ext cx="8534400" cy="5181600"/>
            <a:chOff x="685800" y="685800"/>
            <a:chExt cx="7978140" cy="39624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000" y="685800"/>
              <a:ext cx="3710940" cy="39624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154"/>
            <a:stretch/>
          </p:blipFill>
          <p:spPr>
            <a:xfrm>
              <a:off x="685800" y="701040"/>
              <a:ext cx="3733800" cy="3947160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3581400" y="60198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</a:rPr>
              <a:t>ছবিতে কি দেখা যায়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98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pona-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505199"/>
            <a:ext cx="9144000" cy="335280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/>
        </p:nvSpPr>
        <p:spPr>
          <a:xfrm>
            <a:off x="2057401" y="2362199"/>
            <a:ext cx="5029200" cy="11430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কবিতাঃ আবার আসিব ফিরে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2209801" y="304800"/>
            <a:ext cx="5029200" cy="11430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পাঠ ঘোষণা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684338"/>
            <a:ext cx="8458200" cy="31700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এই পাঠ শেষে শিক্ষার্থীরা _</a:t>
            </a:r>
          </a:p>
          <a:p>
            <a:pPr>
              <a:defRPr/>
            </a:pP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Arial" charset="0"/>
              <a:buChar char="•"/>
              <a:defRPr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কবি পরিচিতি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বলতে পারবে।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শব্দের অর্থ বলতে পারবে। 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Arial" charset="0"/>
              <a:buChar char="•"/>
              <a:defRPr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কবিতার ভাবার্থ ব্যাখ্যা করতে পারবে। 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552700" y="0"/>
            <a:ext cx="4114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bn-BD" sz="8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8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45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93525260"/>
              </p:ext>
            </p:extLst>
          </p:nvPr>
        </p:nvGraphicFramePr>
        <p:xfrm>
          <a:off x="0" y="1600200"/>
          <a:ext cx="9144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895600"/>
            <a:ext cx="2133599" cy="23095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400299" y="83195"/>
            <a:ext cx="49530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কবি পরিচিতি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0" y="791081"/>
            <a:ext cx="2514600" cy="523220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FF00"/>
                </a:solidFill>
              </a:rPr>
              <a:t>জীবনানন্দ দাশ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40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5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" y="381000"/>
            <a:ext cx="8580120" cy="426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0292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শিক্ষার্থীরা কবিতাটি আবৃত্তি করবে।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71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733801"/>
            <a:ext cx="2505075" cy="24764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733800"/>
            <a:ext cx="2514600" cy="2476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62890"/>
            <a:ext cx="2362200" cy="2446020"/>
          </a:xfrm>
          <a:prstGeom prst="rect">
            <a:avLst/>
          </a:prstGeom>
        </p:spPr>
      </p:pic>
      <p:pic>
        <p:nvPicPr>
          <p:cNvPr id="3074" name="Picture 2" descr="http://t1.gstatic.com/images?q=tbn:ANd9GcSQlp3aG31HYZ2r1Z-_zIqOFI4dSJvoaHTgiFj5lWXc3lnPyvYCyQ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4" y="278130"/>
            <a:ext cx="2664145" cy="246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0" y="990600"/>
            <a:ext cx="365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আসিব ফিরে ধানসিঁড়িটির তীরে – এই বাংলায়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" y="4325718"/>
            <a:ext cx="38557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হয়তো মানুষ নয় – হয়তো বা শঙ্খচিল শালিকের বেশে;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76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757" y="457200"/>
            <a:ext cx="2719848" cy="1889737"/>
          </a:xfrm>
          <a:prstGeom prst="round2DiagRect">
            <a:avLst>
              <a:gd name="adj1" fmla="val 16667"/>
              <a:gd name="adj2" fmla="val 26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756" y="2472322"/>
            <a:ext cx="2719848" cy="21758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04800" y="1219200"/>
            <a:ext cx="57386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হয়তো ভোরের  কাক হয়ে এই কার্তিকের নবান্নের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দেশে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কুয়াশার বুকে ভেসে একদিন আসিব এ কাঁঠাল –ছায়ায়;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99" y="4648201"/>
            <a:ext cx="2895600" cy="2209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9" y="4648200"/>
            <a:ext cx="30480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9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600200"/>
            <a:ext cx="4038599" cy="5029200"/>
          </a:xfrm>
          <a:prstGeom prst="rect">
            <a:avLst/>
          </a:prstGeom>
        </p:spPr>
      </p:pic>
      <p:pic>
        <p:nvPicPr>
          <p:cNvPr id="5" name="Picture 4" descr="C:\Documents and Settings\User\Desktop\27525_111826305516696_6574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569720"/>
            <a:ext cx="3822492" cy="50292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57201" y="381000"/>
            <a:ext cx="76961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হয়তো বা হাঁস হবো – কিশোরীর ঘুঙুর রহিবে লাল পায়,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23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 descr="kolmi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907097"/>
            <a:ext cx="4800600" cy="39356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0"/>
            <a:ext cx="4191000" cy="4495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965924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সারাদিন কেটে যাবে কলমির গন্ধভরা জলে ভেসে ভেসে;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06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mond 7"/>
          <p:cNvSpPr/>
          <p:nvPr/>
        </p:nvSpPr>
        <p:spPr>
          <a:xfrm>
            <a:off x="203835" y="533400"/>
            <a:ext cx="4724400" cy="2971800"/>
          </a:xfrm>
          <a:prstGeom prst="diamon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8191" y="1171754"/>
            <a:ext cx="36318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আবার আসিব আমি বাংলার নদী মাঠ খেত ভালোবেসে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28600"/>
            <a:ext cx="3962399" cy="3033744"/>
          </a:xfrm>
          <a:prstGeom prst="rect">
            <a:avLst/>
          </a:prstGeom>
        </p:spPr>
      </p:pic>
      <p:pic>
        <p:nvPicPr>
          <p:cNvPr id="4098" name="Picture 2" descr="http://amarbornomala.com/uploadedimage/7302feni%20nod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3886200"/>
            <a:ext cx="3987165" cy="288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15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498" y="1149251"/>
            <a:ext cx="3954780" cy="541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210234"/>
            <a:ext cx="8412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জলাঙ্গীর ঢেউয়ে ভেজা বাংলার এ সবুজ করূণ ডাঙায়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;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8" name="Picture 4" descr="http://t2.gstatic.com/images?q=tbn:ANd9GcQq_bBy4Eo2l9pmM-4TcLpca2srDxCIVW4e2eE4yQWQJfuyrR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79731"/>
            <a:ext cx="4191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71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14400"/>
            <a:ext cx="3962400" cy="320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7" r="12787"/>
          <a:stretch/>
        </p:blipFill>
        <p:spPr>
          <a:xfrm>
            <a:off x="1371600" y="4114800"/>
            <a:ext cx="6400800" cy="25450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914400"/>
            <a:ext cx="4038600" cy="3200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" y="152400"/>
            <a:ext cx="8305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হয়তো দেখিবে চেয়ে সুদর্শন উড়িতেছে সন্ধ্যার বাতাসে ;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4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pecha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" y="2743200"/>
            <a:ext cx="4130040" cy="3624706"/>
          </a:xfrm>
          <a:prstGeom prst="rect">
            <a:avLst/>
          </a:prstGeom>
        </p:spPr>
      </p:pic>
      <p:pic>
        <p:nvPicPr>
          <p:cNvPr id="4" name="Content Placeholder 5" descr="shimul ful.jp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152401"/>
            <a:ext cx="4724400" cy="3100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4685818"/>
            <a:ext cx="4191000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হয়তো শুনিবে এক লক্ষীপেঁচা ডাকিতেছে শিমুলের ডালে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09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9200"/>
            <a:ext cx="3886200" cy="541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Content Placeholder 5" descr="sada chera pal.jpg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720" y="1341120"/>
            <a:ext cx="4495800" cy="5318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33400" y="4572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হয়তো খইয়ের ধান ছড়াতেছে শিশু এক উঠানের ঘাসে;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96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rupsa.jpg"/>
          <p:cNvPicPr>
            <a:picLocks noGrp="1" noChangeAspect="1"/>
          </p:cNvPicPr>
          <p:nvPr/>
        </p:nvPicPr>
        <p:blipFill rotWithShape="1">
          <a:blip r:embed="rId2"/>
          <a:srcRect t="10610" b="7037"/>
          <a:stretch/>
        </p:blipFill>
        <p:spPr>
          <a:xfrm>
            <a:off x="4632960" y="1584959"/>
            <a:ext cx="4038600" cy="441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896"/>
          <a:stretch/>
        </p:blipFill>
        <p:spPr>
          <a:xfrm>
            <a:off x="304800" y="1584959"/>
            <a:ext cx="3733800" cy="441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381000"/>
            <a:ext cx="8656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ডিঙা বায়; রাঙা মেঘ সাঁতরায়ে অন্ধকারে আসিতেছে নীড়ে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22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bok-3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524000"/>
            <a:ext cx="8686800" cy="5219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" y="1524000"/>
            <a:ext cx="2331720" cy="2400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5280" y="533009"/>
            <a:ext cx="8656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দেখিবে ধবল বক; আমারেই পাবে তুমি ইহাদের ভিড়ে।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09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5340" y="1524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উচ্চারণ, শব্দার্থ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840" y="2149310"/>
            <a:ext cx="1356360" cy="9489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740" y="3260998"/>
            <a:ext cx="1356360" cy="990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80" y="4375002"/>
            <a:ext cx="1432560" cy="10276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15340" y="1119903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শঙ্খচিল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1946669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ঘুঙুর</a:t>
            </a:r>
            <a:endParaRPr lang="en-US" sz="4400" dirty="0"/>
          </a:p>
        </p:txBody>
      </p:sp>
      <p:sp>
        <p:nvSpPr>
          <p:cNvPr id="12" name="TextBox 11"/>
          <p:cNvSpPr txBox="1"/>
          <p:nvPr/>
        </p:nvSpPr>
        <p:spPr>
          <a:xfrm>
            <a:off x="1036319" y="3276451"/>
            <a:ext cx="1327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ডিঙা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1066800" y="4436557"/>
            <a:ext cx="1600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নীড়ে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6920" y="1094365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 ধরনের সাদা চিল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5000" y="2039001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নূপুর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7400" y="3320203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ছোট নৌকা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67400" y="4498113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পাখির বাসায়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00" y="940951"/>
            <a:ext cx="1310640" cy="106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0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/>
          <p:cNvSpPr txBox="1">
            <a:spLocks noChangeArrowheads="1"/>
          </p:cNvSpPr>
          <p:nvPr/>
        </p:nvSpPr>
        <p:spPr bwMode="auto">
          <a:xfrm>
            <a:off x="2209800" y="762000"/>
            <a:ext cx="4724400" cy="8302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bn-BD" sz="4800" dirty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962959"/>
            <a:ext cx="8305800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আবার আসিব ফিরে কবিতার ভাবার্থ ব্যাখ্যা কর।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85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476500" y="275431"/>
            <a:ext cx="4724400" cy="7699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bn-BD" sz="4400" dirty="0">
                <a:latin typeface="NikoshBAN" pitchFamily="2" charset="0"/>
                <a:cs typeface="NikoshBAN" pitchFamily="2" charset="0"/>
              </a:rPr>
              <a:t>মূল্যায়ণ</a:t>
            </a:r>
            <a:r>
              <a:rPr lang="bn-BD" sz="4400" dirty="0"/>
              <a:t> 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819400"/>
            <a:ext cx="7620000" cy="23083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কবি কাদের মাঝে ফিরে আসতে চান 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কবি জীবনান্দদাশের জন্ম সাল কত?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কবির রচিত ২টি কাব্য গ্রন্থের নাম উল্লেখ কর।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07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667000" y="457200"/>
            <a:ext cx="4724400" cy="708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bn-BD" sz="4000" dirty="0" smtClean="0"/>
              <a:t>বাড়ির কাজ</a:t>
            </a:r>
            <a:endParaRPr lang="en-US" sz="4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33800" cy="67818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733800" y="3313331"/>
            <a:ext cx="4953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আসিব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ফিরে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কবিতায়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ফিরে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আসতে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চান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35722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0760" y="119152"/>
            <a:ext cx="4648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115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1500" dirty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2202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Spring</Template>
  <TotalTime>1596</TotalTime>
  <Words>280</Words>
  <Application>Microsoft Office PowerPoint</Application>
  <PresentationFormat>On-screen Show (4:3)</PresentationFormat>
  <Paragraphs>63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Calibri</vt:lpstr>
      <vt:lpstr>Constantia</vt:lpstr>
      <vt:lpstr>Franklin Gothic Book</vt:lpstr>
      <vt:lpstr>Franklin Gothic Medium</vt:lpstr>
      <vt:lpstr>NikoshBAN</vt:lpstr>
      <vt:lpstr>Vrinda</vt:lpstr>
      <vt:lpstr>Wingdings 2</vt:lpstr>
      <vt:lpstr>Office Theme</vt:lpstr>
      <vt:lpstr>Trek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DOEL</cp:lastModifiedBy>
  <cp:revision>364</cp:revision>
  <dcterms:created xsi:type="dcterms:W3CDTF">2006-08-16T00:00:00Z</dcterms:created>
  <dcterms:modified xsi:type="dcterms:W3CDTF">2013-08-05T06:49:16Z</dcterms:modified>
</cp:coreProperties>
</file>